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Raleway SemiBold" charset="0"/>
      <p:regular r:id="rId11"/>
      <p:bold r:id="rId12"/>
      <p:italic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Barlow Light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504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its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t-EE" sz="4400" dirty="0" smtClean="0"/>
              <a:t>Portfolio 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uehne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="" xmlns:a16="http://schemas.microsoft.com/office/drawing/2014/main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="" xmlns:a16="http://schemas.microsoft.com/office/drawing/2014/main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="" xmlns:a16="http://schemas.microsoft.com/office/drawing/2014/main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="" xmlns:a16="http://schemas.microsoft.com/office/drawing/2014/main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Idea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Bring your own idea or choose one from our pool.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your product 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your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44975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/>
              <a:t>Learn how to design product features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analyze business requirements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876256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291830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5" y="3607574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373874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553242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07504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 algn="r">
              <a:lnSpc>
                <a:spcPct val="115000"/>
              </a:lnSpc>
            </a:pP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Fulfill  </a:t>
            </a:r>
            <a:r>
              <a:rPr lang="et-EE" sz="1600" dirty="0">
                <a:solidFill>
                  <a:schemeClr val="lt1"/>
                </a:solidFill>
                <a:highlight>
                  <a:schemeClr val="accent2"/>
                </a:highlight>
              </a:rPr>
              <a:t>your </a:t>
            </a: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potential by exploring many roles</a:t>
            </a:r>
            <a:endParaRPr lang="et-EE" sz="16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363838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535566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build and deploy your product   on the cloud </a:t>
            </a: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31790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94037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82495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514139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259632" y="3723878"/>
            <a:ext cx="1781189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</a:rPr>
              <a:t>You will be the owner of product’s data</a:t>
            </a:r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Barlow Light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Barlow Light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</a:rPr>
              <a:t>Your work will be reviewed  </a:t>
            </a:r>
            <a:r>
              <a:rPr lang="et-EE" sz="1600" dirty="0" smtClean="0">
                <a:solidFill>
                  <a:schemeClr val="bg1"/>
                </a:solidFill>
              </a:rPr>
              <a:t>by </a:t>
            </a:r>
            <a:r>
              <a:rPr lang="et-EE" sz="1600" dirty="0" smtClean="0">
                <a:solidFill>
                  <a:schemeClr val="bg1"/>
                </a:solidFill>
              </a:rPr>
              <a:t>a dedicated </a:t>
            </a:r>
            <a:r>
              <a:rPr lang="et-EE" sz="1600" dirty="0" smtClean="0">
                <a:solidFill>
                  <a:schemeClr val="bg1"/>
                </a:solidFill>
              </a:rPr>
              <a:t>mentor</a:t>
            </a:r>
            <a:endParaRPr lang="et-EE" sz="16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</a:rPr>
              <a:t>Company learning </a:t>
            </a:r>
            <a:r>
              <a:rPr lang="et-EE" sz="1600" dirty="0" smtClean="0">
                <a:solidFill>
                  <a:schemeClr val="bg1"/>
                </a:solidFill>
              </a:rPr>
              <a:t>events</a:t>
            </a:r>
            <a:endParaRPr lang="et-EE" sz="16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</a:rPr>
              <a:t>Leisure </a:t>
            </a:r>
            <a:r>
              <a:rPr lang="et-EE" sz="1600" dirty="0">
                <a:solidFill>
                  <a:schemeClr val="bg1"/>
                </a:solidFill>
              </a:rPr>
              <a:t>and </a:t>
            </a:r>
            <a:r>
              <a:rPr lang="et-EE" sz="1600" dirty="0" smtClean="0">
                <a:solidFill>
                  <a:schemeClr val="bg1"/>
                </a:solidFill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</a:rPr>
              <a:t>activities</a:t>
            </a:r>
            <a:endParaRPr lang="et-EE" sz="16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</a:rPr>
              <a:t>access </a:t>
            </a:r>
            <a:r>
              <a:rPr lang="en-US" sz="1600" dirty="0">
                <a:solidFill>
                  <a:schemeClr val="bg1"/>
                </a:solidFill>
              </a:rPr>
              <a:t>to </a:t>
            </a:r>
            <a:r>
              <a:rPr lang="et-EE" sz="1600" dirty="0" smtClean="0">
                <a:solidFill>
                  <a:schemeClr val="bg1"/>
                </a:solidFill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</a:rPr>
              <a:t>programs</a:t>
            </a:r>
            <a:endParaRPr lang="et-EE" sz="16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</a:rPr>
              <a:t>Possibility </a:t>
            </a:r>
            <a:r>
              <a:rPr lang="et-EE" sz="1600" dirty="0" smtClean="0">
                <a:solidFill>
                  <a:schemeClr val="bg1"/>
                </a:solidFill>
              </a:rPr>
              <a:t>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dirty="0" smtClean="0"/>
              <a:t>Please send an </a:t>
            </a:r>
            <a:r>
              <a:rPr lang="et-EE" dirty="0"/>
              <a:t>email to </a:t>
            </a:r>
            <a:r>
              <a:rPr lang="et-EE" dirty="0" smtClean="0"/>
              <a:t/>
            </a:r>
            <a:br>
              <a:rPr lang="et-EE" dirty="0" smtClean="0"/>
            </a:br>
            <a:r>
              <a:rPr lang="et-EE" dirty="0" smtClean="0">
                <a:hlinkClick r:id="rId4"/>
              </a:rPr>
              <a:t>knits@kuehne-nagel.com</a:t>
            </a:r>
            <a:r>
              <a:rPr lang="et-EE" dirty="0" smtClean="0"/>
              <a:t/>
            </a:r>
            <a:br>
              <a:rPr lang="et-EE" dirty="0" smtClean="0"/>
            </a:br>
            <a:endParaRPr lang="et-EE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dirty="0" smtClean="0"/>
              <a:t>If you would like to apply please include your:</a:t>
            </a:r>
            <a:endParaRPr dirty="0" smtClean="0"/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</a:t>
            </a:r>
            <a:r>
              <a:rPr lang="en-US" sz="2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mor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__e___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262535" y="3075806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smtClean="0"/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updated cv</a:t>
            </a:r>
          </a:p>
          <a:p>
            <a:pPr>
              <a:spcBef>
                <a:spcPts val="0"/>
              </a:spcBef>
            </a:pPr>
            <a:r>
              <a:rPr lang="en-US" sz="1800" dirty="0" err="1" smtClean="0"/>
              <a:t>linkedin</a:t>
            </a:r>
            <a:r>
              <a:rPr lang="en-US" sz="1800" dirty="0" smtClean="0"/>
              <a:t> profile </a:t>
            </a:r>
            <a:r>
              <a:rPr lang="en-US" sz="1800" dirty="0" err="1" smtClean="0"/>
              <a:t>url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372</Words>
  <Application>Microsoft Office PowerPoint</Application>
  <PresentationFormat>On-screen Show (16:9)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Raleway SemiBold</vt:lpstr>
      <vt:lpstr>Nunito Sans SemiBold</vt:lpstr>
      <vt:lpstr>Calibri</vt:lpstr>
      <vt:lpstr>Squada One</vt:lpstr>
      <vt:lpstr>Barlow Light</vt:lpstr>
      <vt:lpstr>Gaoler template</vt:lpstr>
      <vt:lpstr>PowerPoint Presentation</vt:lpstr>
      <vt:lpstr>Portfolio Project From idea to release</vt:lpstr>
      <vt:lpstr>PowerPoint Presentation</vt:lpstr>
      <vt:lpstr>PowerPoint Presentation</vt:lpstr>
      <vt:lpstr>Portfolio Project Our dedicated mentorship</vt:lpstr>
      <vt:lpstr>Portfolio Project Join our interns community</vt:lpstr>
      <vt:lpstr>Portfolio Project This will be our first step together..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161</cp:revision>
  <dcterms:modified xsi:type="dcterms:W3CDTF">2020-05-19T10:14:25Z</dcterms:modified>
</cp:coreProperties>
</file>